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60" autoAdjust="0"/>
    <p:restoredTop sz="94660"/>
  </p:normalViewPr>
  <p:slideViewPr>
    <p:cSldViewPr snapToGrid="0">
      <p:cViewPr varScale="1">
        <p:scale>
          <a:sx n="39" d="100"/>
          <a:sy n="39" d="100"/>
        </p:scale>
        <p:origin x="60" y="12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EDB8C-C99D-4321-A088-1113EC9A37B4}" type="datetimeFigureOut">
              <a:rPr lang="es-MX" smtClean="0"/>
              <a:t>05/12/2025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3A054-297E-43C4-8EDA-2E00C3D450B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952716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EDB8C-C99D-4321-A088-1113EC9A37B4}" type="datetimeFigureOut">
              <a:rPr lang="es-MX" smtClean="0"/>
              <a:t>05/12/2025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3A054-297E-43C4-8EDA-2E00C3D450B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703399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EDB8C-C99D-4321-A088-1113EC9A37B4}" type="datetimeFigureOut">
              <a:rPr lang="es-MX" smtClean="0"/>
              <a:t>05/12/2025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3A054-297E-43C4-8EDA-2E00C3D450B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729780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EDB8C-C99D-4321-A088-1113EC9A37B4}" type="datetimeFigureOut">
              <a:rPr lang="es-MX" smtClean="0"/>
              <a:t>05/12/2025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3A054-297E-43C4-8EDA-2E00C3D450B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53270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EDB8C-C99D-4321-A088-1113EC9A37B4}" type="datetimeFigureOut">
              <a:rPr lang="es-MX" smtClean="0"/>
              <a:t>05/12/2025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3A054-297E-43C4-8EDA-2E00C3D450B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52603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EDB8C-C99D-4321-A088-1113EC9A37B4}" type="datetimeFigureOut">
              <a:rPr lang="es-MX" smtClean="0"/>
              <a:t>05/12/2025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3A054-297E-43C4-8EDA-2E00C3D450B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387663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EDB8C-C99D-4321-A088-1113EC9A37B4}" type="datetimeFigureOut">
              <a:rPr lang="es-MX" smtClean="0"/>
              <a:t>05/12/2025</a:t>
            </a:fld>
            <a:endParaRPr lang="es-MX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3A054-297E-43C4-8EDA-2E00C3D450B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938803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EDB8C-C99D-4321-A088-1113EC9A37B4}" type="datetimeFigureOut">
              <a:rPr lang="es-MX" smtClean="0"/>
              <a:t>05/12/2025</a:t>
            </a:fld>
            <a:endParaRPr lang="es-MX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3A054-297E-43C4-8EDA-2E00C3D450B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406289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EDB8C-C99D-4321-A088-1113EC9A37B4}" type="datetimeFigureOut">
              <a:rPr lang="es-MX" smtClean="0"/>
              <a:t>05/12/2025</a:t>
            </a:fld>
            <a:endParaRPr lang="es-MX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3A054-297E-43C4-8EDA-2E00C3D450B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485831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EDB8C-C99D-4321-A088-1113EC9A37B4}" type="datetimeFigureOut">
              <a:rPr lang="es-MX" smtClean="0"/>
              <a:t>05/12/2025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3A054-297E-43C4-8EDA-2E00C3D450B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301107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EDB8C-C99D-4321-A088-1113EC9A37B4}" type="datetimeFigureOut">
              <a:rPr lang="es-MX" smtClean="0"/>
              <a:t>05/12/2025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3A054-297E-43C4-8EDA-2E00C3D450B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293603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3EDB8C-C99D-4321-A088-1113EC9A37B4}" type="datetimeFigureOut">
              <a:rPr lang="es-MX" smtClean="0"/>
              <a:t>05/12/2025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3A054-297E-43C4-8EDA-2E00C3D450B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78302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037" y="296563"/>
            <a:ext cx="3399653" cy="453287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8712" y="2984189"/>
            <a:ext cx="4920650" cy="3690488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313037" y="5171815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MX" dirty="0" err="1" smtClean="0">
                <a:solidFill>
                  <a:srgbClr val="0A0A0A"/>
                </a:solidFill>
                <a:latin typeface="Roboto Variable"/>
              </a:rPr>
              <a:t>Blvd</a:t>
            </a:r>
            <a:r>
              <a:rPr lang="es-MX" b="0" i="0" dirty="0" smtClean="0">
                <a:solidFill>
                  <a:srgbClr val="0A0A0A"/>
                </a:solidFill>
                <a:effectLst/>
                <a:latin typeface="Roboto Variable"/>
              </a:rPr>
              <a:t> </a:t>
            </a:r>
            <a:r>
              <a:rPr lang="es-MX" b="0" i="0" dirty="0" err="1" smtClean="0">
                <a:solidFill>
                  <a:srgbClr val="0A0A0A"/>
                </a:solidFill>
                <a:effectLst/>
                <a:latin typeface="Roboto Variable"/>
              </a:rPr>
              <a:t>migel</a:t>
            </a:r>
            <a:r>
              <a:rPr lang="es-MX" b="0" i="0" dirty="0" smtClean="0">
                <a:solidFill>
                  <a:srgbClr val="0A0A0A"/>
                </a:solidFill>
                <a:effectLst/>
                <a:latin typeface="Roboto Variable"/>
              </a:rPr>
              <a:t> </a:t>
            </a:r>
            <a:r>
              <a:rPr lang="es-MX" b="0" i="0" dirty="0" err="1" smtClean="0">
                <a:solidFill>
                  <a:srgbClr val="0A0A0A"/>
                </a:solidFill>
                <a:effectLst/>
                <a:latin typeface="Roboto Variable"/>
              </a:rPr>
              <a:t>aleman</a:t>
            </a:r>
            <a:r>
              <a:rPr lang="es-MX" b="0" i="0" dirty="0" smtClean="0">
                <a:solidFill>
                  <a:srgbClr val="0A0A0A"/>
                </a:solidFill>
                <a:effectLst/>
                <a:latin typeface="Roboto Variable"/>
              </a:rPr>
              <a:t> ente </a:t>
            </a:r>
            <a:r>
              <a:rPr lang="es-MX" b="0" i="0" dirty="0" err="1" smtClean="0">
                <a:solidFill>
                  <a:srgbClr val="0A0A0A"/>
                </a:solidFill>
                <a:effectLst/>
                <a:latin typeface="Roboto Variable"/>
              </a:rPr>
              <a:t>avasolo</a:t>
            </a:r>
            <a:r>
              <a:rPr lang="es-MX" b="0" i="0" dirty="0" smtClean="0">
                <a:solidFill>
                  <a:srgbClr val="0A0A0A"/>
                </a:solidFill>
                <a:effectLst/>
                <a:latin typeface="Roboto Variable"/>
              </a:rPr>
              <a:t> y trujano se tiran 80 metros de cable 2+1 para la </a:t>
            </a:r>
            <a:r>
              <a:rPr lang="es-MX" b="0" i="0" dirty="0" err="1" smtClean="0">
                <a:solidFill>
                  <a:srgbClr val="0A0A0A"/>
                </a:solidFill>
                <a:effectLst/>
                <a:latin typeface="Roboto Variable"/>
              </a:rPr>
              <a:t>alimentacion</a:t>
            </a:r>
            <a:r>
              <a:rPr lang="es-MX" b="0" i="0" dirty="0" smtClean="0">
                <a:solidFill>
                  <a:srgbClr val="0A0A0A"/>
                </a:solidFill>
                <a:effectLst/>
                <a:latin typeface="Roboto Variable"/>
              </a:rPr>
              <a:t> de series navideñas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2475087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141" y="271162"/>
            <a:ext cx="3004751" cy="400633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8492" y="1519881"/>
            <a:ext cx="3588093" cy="4784124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436563" y="5469235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MX" b="0" i="0" dirty="0" smtClean="0">
                <a:solidFill>
                  <a:srgbClr val="0A0A0A"/>
                </a:solidFill>
                <a:effectLst/>
                <a:latin typeface="Roboto Variable"/>
              </a:rPr>
              <a:t>Se instalan 160 series 300 </a:t>
            </a:r>
            <a:r>
              <a:rPr lang="es-MX" b="0" i="0" dirty="0" err="1" smtClean="0">
                <a:solidFill>
                  <a:srgbClr val="0A0A0A"/>
                </a:solidFill>
                <a:effectLst/>
                <a:latin typeface="Roboto Variable"/>
              </a:rPr>
              <a:t>mts</a:t>
            </a:r>
            <a:r>
              <a:rPr lang="es-MX" b="0" i="0" dirty="0" smtClean="0">
                <a:solidFill>
                  <a:srgbClr val="0A0A0A"/>
                </a:solidFill>
                <a:effectLst/>
                <a:latin typeface="Roboto Variable"/>
              </a:rPr>
              <a:t> de cable 2+1 y 300 </a:t>
            </a:r>
            <a:r>
              <a:rPr lang="es-MX" b="0" i="0" dirty="0" err="1" smtClean="0">
                <a:solidFill>
                  <a:srgbClr val="0A0A0A"/>
                </a:solidFill>
                <a:effectLst/>
                <a:latin typeface="Roboto Variable"/>
              </a:rPr>
              <a:t>mts</a:t>
            </a:r>
            <a:r>
              <a:rPr lang="es-MX" b="0" i="0" dirty="0" smtClean="0">
                <a:solidFill>
                  <a:srgbClr val="0A0A0A"/>
                </a:solidFill>
                <a:effectLst/>
                <a:latin typeface="Roboto Variable"/>
              </a:rPr>
              <a:t> de cable calibre del 14 y 100 </a:t>
            </a:r>
            <a:r>
              <a:rPr lang="es-MX" b="0" i="0" dirty="0" err="1" smtClean="0">
                <a:solidFill>
                  <a:srgbClr val="0A0A0A"/>
                </a:solidFill>
                <a:effectLst/>
                <a:latin typeface="Roboto Variable"/>
              </a:rPr>
              <a:t>mts</a:t>
            </a:r>
            <a:r>
              <a:rPr lang="es-MX" b="0" i="0" dirty="0" smtClean="0">
                <a:solidFill>
                  <a:srgbClr val="0A0A0A"/>
                </a:solidFill>
                <a:effectLst/>
                <a:latin typeface="Roboto Variable"/>
              </a:rPr>
              <a:t> de cable </a:t>
            </a:r>
            <a:r>
              <a:rPr lang="es-MX" b="0" i="0" dirty="0" err="1" smtClean="0">
                <a:solidFill>
                  <a:srgbClr val="0A0A0A"/>
                </a:solidFill>
                <a:effectLst/>
                <a:latin typeface="Roboto Variable"/>
              </a:rPr>
              <a:t>xlp</a:t>
            </a:r>
            <a:r>
              <a:rPr lang="es-MX" b="0" i="0" dirty="0" smtClean="0">
                <a:solidFill>
                  <a:srgbClr val="0A0A0A"/>
                </a:solidFill>
                <a:effectLst/>
                <a:latin typeface="Roboto Variable"/>
              </a:rPr>
              <a:t> en el camellón central del </a:t>
            </a:r>
            <a:r>
              <a:rPr lang="es-MX" b="0" i="0" dirty="0" err="1" smtClean="0">
                <a:solidFill>
                  <a:srgbClr val="0A0A0A"/>
                </a:solidFill>
                <a:effectLst/>
                <a:latin typeface="Roboto Variable"/>
              </a:rPr>
              <a:t>bulev</a:t>
            </a:r>
            <a:r>
              <a:rPr lang="es-MX" b="0" i="0" dirty="0" smtClean="0">
                <a:solidFill>
                  <a:srgbClr val="0A0A0A"/>
                </a:solidFill>
                <a:effectLst/>
                <a:latin typeface="Roboto Variable"/>
              </a:rPr>
              <a:t>. Ejército mexicano frente ha la feria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7483086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568" y="427681"/>
            <a:ext cx="3647302" cy="4863069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1930" y="2859215"/>
            <a:ext cx="4018006" cy="3684372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436563" y="555852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MX" b="0" i="0" dirty="0" smtClean="0">
                <a:solidFill>
                  <a:srgbClr val="0A0A0A"/>
                </a:solidFill>
                <a:effectLst/>
                <a:latin typeface="Roboto Variable"/>
              </a:rPr>
              <a:t>Canchas de santa rosa </a:t>
            </a:r>
            <a:r>
              <a:rPr lang="es-MX" b="0" i="0" dirty="0" err="1" smtClean="0">
                <a:solidFill>
                  <a:srgbClr val="0A0A0A"/>
                </a:solidFill>
                <a:effectLst/>
                <a:latin typeface="Roboto Variable"/>
              </a:rPr>
              <a:t>sentro</a:t>
            </a:r>
            <a:r>
              <a:rPr lang="es-MX" b="0" i="0" dirty="0" smtClean="0">
                <a:solidFill>
                  <a:srgbClr val="0A0A0A"/>
                </a:solidFill>
                <a:effectLst/>
                <a:latin typeface="Roboto Variable"/>
              </a:rPr>
              <a:t> de carga dañado se dejan </a:t>
            </a:r>
            <a:r>
              <a:rPr lang="es-MX" b="0" i="0" dirty="0" err="1" smtClean="0">
                <a:solidFill>
                  <a:srgbClr val="0A0A0A"/>
                </a:solidFill>
                <a:effectLst/>
                <a:latin typeface="Roboto Variable"/>
              </a:rPr>
              <a:t>linias</a:t>
            </a:r>
            <a:r>
              <a:rPr lang="es-MX" b="0" i="0" dirty="0" smtClean="0">
                <a:solidFill>
                  <a:srgbClr val="0A0A0A"/>
                </a:solidFill>
                <a:effectLst/>
                <a:latin typeface="Roboto Variable"/>
              </a:rPr>
              <a:t> directas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9903269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388" y="416785"/>
            <a:ext cx="3061644" cy="4127798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4864" y="690837"/>
            <a:ext cx="4437363" cy="5982583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472388" y="4619495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MX" b="0" i="0" dirty="0" smtClean="0">
                <a:solidFill>
                  <a:srgbClr val="0A0A0A"/>
                </a:solidFill>
                <a:effectLst/>
                <a:latin typeface="Roboto Variable"/>
              </a:rPr>
              <a:t>Col </a:t>
            </a:r>
            <a:r>
              <a:rPr lang="es-MX" b="0" i="0" dirty="0" err="1" smtClean="0">
                <a:solidFill>
                  <a:srgbClr val="0A0A0A"/>
                </a:solidFill>
                <a:effectLst/>
                <a:latin typeface="Roboto Variable"/>
              </a:rPr>
              <a:t>Sta</a:t>
            </a:r>
            <a:r>
              <a:rPr lang="es-MX" b="0" i="0" dirty="0" smtClean="0">
                <a:solidFill>
                  <a:srgbClr val="0A0A0A"/>
                </a:solidFill>
                <a:effectLst/>
                <a:latin typeface="Roboto Variable"/>
              </a:rPr>
              <a:t> Teresa privada </a:t>
            </a:r>
            <a:r>
              <a:rPr lang="es-MX" b="0" i="0" dirty="0" err="1" smtClean="0">
                <a:solidFill>
                  <a:srgbClr val="0A0A0A"/>
                </a:solidFill>
                <a:effectLst/>
                <a:latin typeface="Roboto Variable"/>
              </a:rPr>
              <a:t>Linares..se</a:t>
            </a:r>
            <a:r>
              <a:rPr lang="es-MX" b="0" i="0" dirty="0" smtClean="0">
                <a:solidFill>
                  <a:srgbClr val="0A0A0A"/>
                </a:solidFill>
                <a:effectLst/>
                <a:latin typeface="Roboto Variable"/>
              </a:rPr>
              <a:t> checa </a:t>
            </a:r>
            <a:r>
              <a:rPr lang="es-MX" b="0" i="0" dirty="0" err="1" smtClean="0">
                <a:solidFill>
                  <a:srgbClr val="0A0A0A"/>
                </a:solidFill>
                <a:effectLst/>
                <a:latin typeface="Roboto Variable"/>
              </a:rPr>
              <a:t>arbortante</a:t>
            </a:r>
            <a:r>
              <a:rPr lang="es-MX" b="0" i="0" dirty="0" smtClean="0">
                <a:solidFill>
                  <a:srgbClr val="0A0A0A"/>
                </a:solidFill>
                <a:effectLst/>
                <a:latin typeface="Roboto Variable"/>
              </a:rPr>
              <a:t> doble.. en área </a:t>
            </a:r>
            <a:r>
              <a:rPr lang="es-MX" b="0" i="0" dirty="0" err="1" smtClean="0">
                <a:solidFill>
                  <a:srgbClr val="0A0A0A"/>
                </a:solidFill>
                <a:effectLst/>
                <a:latin typeface="Roboto Variable"/>
              </a:rPr>
              <a:t>verde..no</a:t>
            </a:r>
            <a:r>
              <a:rPr lang="es-MX" b="0" i="0" dirty="0" smtClean="0">
                <a:solidFill>
                  <a:srgbClr val="0A0A0A"/>
                </a:solidFill>
                <a:effectLst/>
                <a:latin typeface="Roboto Variable"/>
              </a:rPr>
              <a:t> tiene </a:t>
            </a:r>
            <a:r>
              <a:rPr lang="es-MX" b="0" i="0" dirty="0" err="1" smtClean="0">
                <a:solidFill>
                  <a:srgbClr val="0A0A0A"/>
                </a:solidFill>
                <a:effectLst/>
                <a:latin typeface="Roboto Variable"/>
              </a:rPr>
              <a:t>bajadas..ni</a:t>
            </a:r>
            <a:r>
              <a:rPr lang="es-MX" b="0" i="0" dirty="0" smtClean="0">
                <a:solidFill>
                  <a:srgbClr val="0A0A0A"/>
                </a:solidFill>
                <a:effectLst/>
                <a:latin typeface="Roboto Variable"/>
              </a:rPr>
              <a:t> </a:t>
            </a:r>
            <a:r>
              <a:rPr lang="es-MX" b="0" i="0" dirty="0" err="1" smtClean="0">
                <a:solidFill>
                  <a:srgbClr val="0A0A0A"/>
                </a:solidFill>
                <a:effectLst/>
                <a:latin typeface="Roboto Variable"/>
              </a:rPr>
              <a:t>alimentación..se</a:t>
            </a:r>
            <a:r>
              <a:rPr lang="es-MX" b="0" i="0" dirty="0" smtClean="0">
                <a:solidFill>
                  <a:srgbClr val="0A0A0A"/>
                </a:solidFill>
                <a:effectLst/>
                <a:latin typeface="Roboto Variable"/>
              </a:rPr>
              <a:t> ocupan 70.metros de cable2+1.. para </a:t>
            </a:r>
            <a:r>
              <a:rPr lang="es-MX" b="0" i="0" dirty="0" err="1" smtClean="0">
                <a:solidFill>
                  <a:srgbClr val="0A0A0A"/>
                </a:solidFill>
                <a:effectLst/>
                <a:latin typeface="Roboto Variable"/>
              </a:rPr>
              <a:t>alimentación..con</a:t>
            </a:r>
            <a:r>
              <a:rPr lang="es-MX" b="0" i="0" dirty="0" smtClean="0">
                <a:solidFill>
                  <a:srgbClr val="0A0A0A"/>
                </a:solidFill>
                <a:effectLst/>
                <a:latin typeface="Roboto Variable"/>
              </a:rPr>
              <a:t> grúa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5998754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821" y="365150"/>
            <a:ext cx="3209924" cy="432771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7556" y="1013253"/>
            <a:ext cx="2989949" cy="5315465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1152525" y="590459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MX" b="0" i="0" dirty="0" smtClean="0">
                <a:solidFill>
                  <a:srgbClr val="0A0A0A"/>
                </a:solidFill>
                <a:effectLst/>
                <a:latin typeface="Roboto Variable"/>
              </a:rPr>
              <a:t>Privada Linares.. luminaria </a:t>
            </a:r>
            <a:r>
              <a:rPr lang="es-MX" b="0" i="0" dirty="0" err="1" smtClean="0">
                <a:solidFill>
                  <a:srgbClr val="0A0A0A"/>
                </a:solidFill>
                <a:effectLst/>
                <a:latin typeface="Roboto Variable"/>
              </a:rPr>
              <a:t>dañada..y</a:t>
            </a:r>
            <a:r>
              <a:rPr lang="es-MX" b="0" i="0" dirty="0" smtClean="0">
                <a:solidFill>
                  <a:srgbClr val="0A0A0A"/>
                </a:solidFill>
                <a:effectLst/>
                <a:latin typeface="Roboto Variable"/>
              </a:rPr>
              <a:t> sin alimentación..20mts.de.2(+1para alimentación.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0380120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529" y="402657"/>
            <a:ext cx="3457060" cy="466091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1026" y="1843543"/>
            <a:ext cx="3506487" cy="4727549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658813" y="5265261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MX" b="0" i="0" dirty="0" smtClean="0">
                <a:solidFill>
                  <a:srgbClr val="0A0A0A"/>
                </a:solidFill>
                <a:effectLst/>
                <a:latin typeface="Roboto Variable"/>
              </a:rPr>
              <a:t>Privada nuevo león.. </a:t>
            </a:r>
            <a:r>
              <a:rPr lang="es-MX" b="0" i="0" dirty="0" err="1" smtClean="0">
                <a:solidFill>
                  <a:srgbClr val="0A0A0A"/>
                </a:solidFill>
                <a:effectLst/>
                <a:latin typeface="Roboto Variable"/>
              </a:rPr>
              <a:t>Sta</a:t>
            </a:r>
            <a:r>
              <a:rPr lang="es-MX" b="0" i="0" dirty="0" smtClean="0">
                <a:solidFill>
                  <a:srgbClr val="0A0A0A"/>
                </a:solidFill>
                <a:effectLst/>
                <a:latin typeface="Roboto Variable"/>
              </a:rPr>
              <a:t> </a:t>
            </a:r>
            <a:r>
              <a:rPr lang="es-MX" b="0" i="0" dirty="0" err="1" smtClean="0">
                <a:solidFill>
                  <a:srgbClr val="0A0A0A"/>
                </a:solidFill>
                <a:effectLst/>
                <a:latin typeface="Roboto Variable"/>
              </a:rPr>
              <a:t>Teresa..se</a:t>
            </a:r>
            <a:r>
              <a:rPr lang="es-MX" b="0" i="0" dirty="0" smtClean="0">
                <a:solidFill>
                  <a:srgbClr val="0A0A0A"/>
                </a:solidFill>
                <a:effectLst/>
                <a:latin typeface="Roboto Variable"/>
              </a:rPr>
              <a:t> hacen </a:t>
            </a:r>
            <a:r>
              <a:rPr lang="es-MX" b="0" i="0" dirty="0" err="1" smtClean="0">
                <a:solidFill>
                  <a:srgbClr val="0A0A0A"/>
                </a:solidFill>
                <a:effectLst/>
                <a:latin typeface="Roboto Variable"/>
              </a:rPr>
              <a:t>excavaciónes</a:t>
            </a:r>
            <a:r>
              <a:rPr lang="es-MX" b="0" i="0" dirty="0" smtClean="0">
                <a:solidFill>
                  <a:srgbClr val="0A0A0A"/>
                </a:solidFill>
                <a:effectLst/>
                <a:latin typeface="Roboto Variable"/>
              </a:rPr>
              <a:t> en diferentes puntos para reconectar líneas </a:t>
            </a:r>
            <a:r>
              <a:rPr lang="es-MX" b="0" i="0" dirty="0" err="1" smtClean="0">
                <a:solidFill>
                  <a:srgbClr val="0A0A0A"/>
                </a:solidFill>
                <a:effectLst/>
                <a:latin typeface="Roboto Variable"/>
              </a:rPr>
              <a:t>abiertas..y</a:t>
            </a:r>
            <a:r>
              <a:rPr lang="es-MX" b="0" i="0" dirty="0" smtClean="0">
                <a:solidFill>
                  <a:srgbClr val="0A0A0A"/>
                </a:solidFill>
                <a:effectLst/>
                <a:latin typeface="Roboto Variable"/>
              </a:rPr>
              <a:t> así </a:t>
            </a:r>
            <a:r>
              <a:rPr lang="es-MX" b="0" i="0" dirty="0" err="1" smtClean="0">
                <a:solidFill>
                  <a:srgbClr val="0A0A0A"/>
                </a:solidFill>
                <a:effectLst/>
                <a:latin typeface="Roboto Variable"/>
              </a:rPr>
              <a:t>encender.tres</a:t>
            </a:r>
            <a:r>
              <a:rPr lang="es-MX" b="0" i="0" dirty="0" smtClean="0">
                <a:solidFill>
                  <a:srgbClr val="0A0A0A"/>
                </a:solidFill>
                <a:effectLst/>
                <a:latin typeface="Roboto Variable"/>
              </a:rPr>
              <a:t> </a:t>
            </a:r>
            <a:r>
              <a:rPr lang="es-MX" b="0" i="0" dirty="0" err="1" smtClean="0">
                <a:solidFill>
                  <a:srgbClr val="0A0A0A"/>
                </a:solidFill>
                <a:effectLst/>
                <a:latin typeface="Roboto Variable"/>
              </a:rPr>
              <a:t>luminarias..y</a:t>
            </a:r>
            <a:r>
              <a:rPr lang="es-MX" b="0" i="0" dirty="0" smtClean="0">
                <a:solidFill>
                  <a:srgbClr val="0A0A0A"/>
                </a:solidFill>
                <a:effectLst/>
                <a:latin typeface="Roboto Variable"/>
              </a:rPr>
              <a:t> así mismo les llegó corriente </a:t>
            </a:r>
            <a:r>
              <a:rPr lang="es-MX" b="0" i="0" dirty="0" err="1" smtClean="0">
                <a:solidFill>
                  <a:srgbClr val="0A0A0A"/>
                </a:solidFill>
                <a:effectLst/>
                <a:latin typeface="Roboto Variable"/>
              </a:rPr>
              <a:t>a..otros</a:t>
            </a:r>
            <a:r>
              <a:rPr lang="es-MX" b="0" i="0" dirty="0" smtClean="0">
                <a:solidFill>
                  <a:srgbClr val="0A0A0A"/>
                </a:solidFill>
                <a:effectLst/>
                <a:latin typeface="Roboto Variable"/>
              </a:rPr>
              <a:t> punta postes.. quedando pendiente 3focos dañados..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7526638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995" y="320589"/>
            <a:ext cx="3597876" cy="4797168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3076" y="954902"/>
            <a:ext cx="4067432" cy="5423243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553995" y="5379905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MX" b="0" i="0" dirty="0" smtClean="0">
                <a:solidFill>
                  <a:srgbClr val="0A0A0A"/>
                </a:solidFill>
                <a:effectLst/>
                <a:latin typeface="Roboto Variable"/>
              </a:rPr>
              <a:t>Se instala en el </a:t>
            </a:r>
            <a:r>
              <a:rPr lang="es-MX" b="0" i="0" dirty="0" err="1" smtClean="0">
                <a:solidFill>
                  <a:srgbClr val="0A0A0A"/>
                </a:solidFill>
                <a:effectLst/>
                <a:latin typeface="Roboto Variable"/>
              </a:rPr>
              <a:t>camellon</a:t>
            </a:r>
            <a:r>
              <a:rPr lang="es-MX" b="0" i="0" dirty="0" smtClean="0">
                <a:solidFill>
                  <a:srgbClr val="0A0A0A"/>
                </a:solidFill>
                <a:effectLst/>
                <a:latin typeface="Roboto Variable"/>
              </a:rPr>
              <a:t> central del periférico 480 m de cable </a:t>
            </a:r>
            <a:r>
              <a:rPr lang="es-MX" b="0" i="0" dirty="0" err="1" smtClean="0">
                <a:solidFill>
                  <a:srgbClr val="0A0A0A"/>
                </a:solidFill>
                <a:effectLst/>
                <a:latin typeface="Roboto Variable"/>
              </a:rPr>
              <a:t>pot</a:t>
            </a:r>
            <a:r>
              <a:rPr lang="es-MX" b="0" i="0" dirty="0" smtClean="0">
                <a:solidFill>
                  <a:srgbClr val="0A0A0A"/>
                </a:solidFill>
                <a:effectLst/>
                <a:latin typeface="Roboto Variable"/>
              </a:rPr>
              <a:t> 170 m de cable </a:t>
            </a:r>
            <a:r>
              <a:rPr lang="es-MX" b="0" i="0" dirty="0" err="1" smtClean="0">
                <a:solidFill>
                  <a:srgbClr val="0A0A0A"/>
                </a:solidFill>
                <a:effectLst/>
                <a:latin typeface="Roboto Variable"/>
              </a:rPr>
              <a:t>xlp</a:t>
            </a:r>
            <a:r>
              <a:rPr lang="es-MX" b="0" i="0" dirty="0" smtClean="0">
                <a:solidFill>
                  <a:srgbClr val="0A0A0A"/>
                </a:solidFill>
                <a:effectLst/>
                <a:latin typeface="Roboto Variable"/>
              </a:rPr>
              <a:t> y 21series más para adornar los árboles del dicho </a:t>
            </a:r>
            <a:r>
              <a:rPr lang="es-MX" b="0" i="0" dirty="0" err="1" smtClean="0">
                <a:solidFill>
                  <a:srgbClr val="0A0A0A"/>
                </a:solidFill>
                <a:effectLst/>
                <a:latin typeface="Roboto Variable"/>
              </a:rPr>
              <a:t>camellon</a:t>
            </a:r>
            <a:r>
              <a:rPr lang="es-MX" b="0" i="0" dirty="0" smtClean="0">
                <a:solidFill>
                  <a:srgbClr val="0A0A0A"/>
                </a:solidFill>
                <a:effectLst/>
                <a:latin typeface="Roboto Variable"/>
              </a:rPr>
              <a:t> a un costado de marmolejo y la gasolinera de la </a:t>
            </a:r>
            <a:r>
              <a:rPr lang="es-MX" b="0" i="0" dirty="0" err="1" smtClean="0">
                <a:solidFill>
                  <a:srgbClr val="0A0A0A"/>
                </a:solidFill>
                <a:effectLst/>
                <a:latin typeface="Roboto Variable"/>
              </a:rPr>
              <a:t>Expoferia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4241992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361" y="247136"/>
            <a:ext cx="3184568" cy="4868561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0550" y="1293341"/>
            <a:ext cx="2885818" cy="5130343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930275" y="60522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MX" b="0" i="0" dirty="0" smtClean="0">
                <a:solidFill>
                  <a:srgbClr val="0A0A0A"/>
                </a:solidFill>
                <a:effectLst/>
                <a:latin typeface="Roboto Variable"/>
              </a:rPr>
              <a:t>Periférico camellón central puente peatonal </a:t>
            </a:r>
            <a:r>
              <a:rPr lang="es-MX" b="0" i="0" dirty="0" err="1" smtClean="0">
                <a:solidFill>
                  <a:srgbClr val="0A0A0A"/>
                </a:solidFill>
                <a:effectLst/>
                <a:latin typeface="Roboto Variable"/>
              </a:rPr>
              <a:t>fte</a:t>
            </a:r>
            <a:r>
              <a:rPr lang="es-MX" b="0" i="0" dirty="0" smtClean="0">
                <a:solidFill>
                  <a:srgbClr val="0A0A0A"/>
                </a:solidFill>
                <a:effectLst/>
                <a:latin typeface="Roboto Variable"/>
              </a:rPr>
              <a:t>. A la feria se instalan más series navideñas en árboles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6436277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512" y="420130"/>
            <a:ext cx="2906541" cy="405301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1696" y="1401576"/>
            <a:ext cx="2910531" cy="5174277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1473200" y="5414486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MX" b="0" i="0" dirty="0" smtClean="0">
                <a:solidFill>
                  <a:srgbClr val="0A0A0A"/>
                </a:solidFill>
                <a:effectLst/>
                <a:latin typeface="Roboto Variable"/>
              </a:rPr>
              <a:t>Bulevar Miguel alemán puente peatonal de la santos Valdez de torreón a lerdo se instalaron 2 mamparas </a:t>
            </a:r>
            <a:r>
              <a:rPr lang="es-MX" b="0" i="0" dirty="0" err="1" smtClean="0">
                <a:solidFill>
                  <a:srgbClr val="0A0A0A"/>
                </a:solidFill>
                <a:effectLst/>
                <a:latin typeface="Roboto Variable"/>
              </a:rPr>
              <a:t>reparandose</a:t>
            </a:r>
            <a:r>
              <a:rPr lang="es-MX" b="0" i="0" dirty="0" smtClean="0">
                <a:solidFill>
                  <a:srgbClr val="0A0A0A"/>
                </a:solidFill>
                <a:effectLst/>
                <a:latin typeface="Roboto Variable"/>
              </a:rPr>
              <a:t> series reventadas e instalándose un conector </a:t>
            </a:r>
            <a:r>
              <a:rPr lang="es-MX" b="0" i="0" dirty="0" err="1" smtClean="0">
                <a:solidFill>
                  <a:srgbClr val="0A0A0A"/>
                </a:solidFill>
                <a:effectLst/>
                <a:latin typeface="Roboto Variable"/>
              </a:rPr>
              <a:t>desnguera</a:t>
            </a:r>
            <a:r>
              <a:rPr lang="es-MX" b="0" i="0" dirty="0" smtClean="0">
                <a:solidFill>
                  <a:srgbClr val="0A0A0A"/>
                </a:solidFill>
                <a:effectLst/>
                <a:latin typeface="Roboto Variable"/>
              </a:rPr>
              <a:t> y 8 metros de cable </a:t>
            </a:r>
            <a:r>
              <a:rPr lang="es-MX" b="0" i="0" dirty="0" err="1" smtClean="0">
                <a:solidFill>
                  <a:srgbClr val="0A0A0A"/>
                </a:solidFill>
                <a:effectLst/>
                <a:latin typeface="Roboto Variable"/>
              </a:rPr>
              <a:t>pot</a:t>
            </a:r>
            <a:r>
              <a:rPr lang="es-MX" b="0" i="0" dirty="0" smtClean="0">
                <a:solidFill>
                  <a:srgbClr val="0A0A0A"/>
                </a:solidFill>
                <a:effectLst/>
                <a:latin typeface="Roboto Variable"/>
              </a:rPr>
              <a:t> #12 listo para funcionar en la noche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1516733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427" y="501822"/>
            <a:ext cx="3869724" cy="5159632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2769" y="1722395"/>
            <a:ext cx="3548449" cy="4731265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1646238" y="5913735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MX" dirty="0" err="1" smtClean="0">
                <a:solidFill>
                  <a:srgbClr val="0A0A0A"/>
                </a:solidFill>
                <a:latin typeface="Roboto Variable"/>
              </a:rPr>
              <a:t>Blvd</a:t>
            </a:r>
            <a:r>
              <a:rPr lang="es-MX" b="0" i="0" dirty="0" err="1" smtClean="0">
                <a:solidFill>
                  <a:srgbClr val="0A0A0A"/>
                </a:solidFill>
                <a:effectLst/>
                <a:latin typeface="Roboto Variable"/>
              </a:rPr>
              <a:t>r</a:t>
            </a:r>
            <a:r>
              <a:rPr lang="es-MX" b="0" i="0" dirty="0" smtClean="0">
                <a:solidFill>
                  <a:srgbClr val="0A0A0A"/>
                </a:solidFill>
                <a:effectLst/>
                <a:latin typeface="Roboto Variable"/>
              </a:rPr>
              <a:t> </a:t>
            </a:r>
            <a:r>
              <a:rPr lang="es-MX" b="0" i="0" dirty="0" err="1" smtClean="0">
                <a:solidFill>
                  <a:srgbClr val="0A0A0A"/>
                </a:solidFill>
                <a:effectLst/>
                <a:latin typeface="Roboto Variable"/>
              </a:rPr>
              <a:t>migel</a:t>
            </a:r>
            <a:r>
              <a:rPr lang="es-MX" b="0" i="0" dirty="0" smtClean="0">
                <a:solidFill>
                  <a:srgbClr val="0A0A0A"/>
                </a:solidFill>
                <a:effectLst/>
                <a:latin typeface="Roboto Variable"/>
              </a:rPr>
              <a:t> </a:t>
            </a:r>
            <a:r>
              <a:rPr lang="es-MX" b="0" i="0" dirty="0" err="1" smtClean="0">
                <a:solidFill>
                  <a:srgbClr val="0A0A0A"/>
                </a:solidFill>
                <a:effectLst/>
                <a:latin typeface="Roboto Variable"/>
              </a:rPr>
              <a:t>aleman</a:t>
            </a:r>
            <a:r>
              <a:rPr lang="es-MX" b="0" i="0" dirty="0" smtClean="0">
                <a:solidFill>
                  <a:srgbClr val="0A0A0A"/>
                </a:solidFill>
                <a:effectLst/>
                <a:latin typeface="Roboto Variable"/>
              </a:rPr>
              <a:t> entre calle trujano y primo </a:t>
            </a:r>
            <a:r>
              <a:rPr lang="es-MX" b="0" i="0" dirty="0" err="1" smtClean="0">
                <a:solidFill>
                  <a:srgbClr val="0A0A0A"/>
                </a:solidFill>
                <a:effectLst/>
                <a:latin typeface="Roboto Variable"/>
              </a:rPr>
              <a:t>deberdad</a:t>
            </a:r>
            <a:r>
              <a:rPr lang="es-MX" b="0" i="0" dirty="0" smtClean="0">
                <a:solidFill>
                  <a:srgbClr val="0A0A0A"/>
                </a:solidFill>
                <a:effectLst/>
                <a:latin typeface="Roboto Variable"/>
              </a:rPr>
              <a:t> se tiran 105 metros de cable 1+1 para </a:t>
            </a:r>
            <a:r>
              <a:rPr lang="es-MX" b="0" i="0" dirty="0" err="1" smtClean="0">
                <a:solidFill>
                  <a:srgbClr val="0A0A0A"/>
                </a:solidFill>
                <a:effectLst/>
                <a:latin typeface="Roboto Variable"/>
              </a:rPr>
              <a:t>alimentacion</a:t>
            </a:r>
            <a:r>
              <a:rPr lang="es-MX" b="0" i="0" dirty="0" smtClean="0">
                <a:solidFill>
                  <a:srgbClr val="0A0A0A"/>
                </a:solidFill>
                <a:effectLst/>
                <a:latin typeface="Roboto Variable"/>
              </a:rPr>
              <a:t> de </a:t>
            </a:r>
            <a:r>
              <a:rPr lang="es-MX" b="0" i="0" dirty="0" err="1" smtClean="0">
                <a:solidFill>
                  <a:srgbClr val="0A0A0A"/>
                </a:solidFill>
                <a:effectLst/>
                <a:latin typeface="Roboto Variable"/>
              </a:rPr>
              <a:t>ceries</a:t>
            </a:r>
            <a:r>
              <a:rPr lang="es-MX" b="0" i="0" dirty="0" smtClean="0">
                <a:solidFill>
                  <a:srgbClr val="0A0A0A"/>
                </a:solidFill>
                <a:effectLst/>
                <a:latin typeface="Roboto Variable"/>
              </a:rPr>
              <a:t> navideñas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4175614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433" y="287638"/>
            <a:ext cx="3548448" cy="473126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6772" y="1581665"/>
            <a:ext cx="3652966" cy="4870621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609600" y="563154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MX" b="0" i="0" dirty="0" err="1" smtClean="0">
                <a:solidFill>
                  <a:srgbClr val="0A0A0A"/>
                </a:solidFill>
                <a:effectLst/>
                <a:latin typeface="Roboto Variable"/>
              </a:rPr>
              <a:t>Blvd</a:t>
            </a:r>
            <a:r>
              <a:rPr lang="es-MX" b="0" i="0" dirty="0" smtClean="0">
                <a:solidFill>
                  <a:srgbClr val="0A0A0A"/>
                </a:solidFill>
                <a:effectLst/>
                <a:latin typeface="Roboto Variable"/>
              </a:rPr>
              <a:t> Miguel alemán entre trujano y primo de verdad se reconecto series en líneas de alimentación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0965219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146" y="345302"/>
            <a:ext cx="3597876" cy="4797168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2946" y="971377"/>
            <a:ext cx="4240427" cy="5653903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411163" y="570616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MX" b="0" i="0" dirty="0" smtClean="0">
                <a:solidFill>
                  <a:srgbClr val="0A0A0A"/>
                </a:solidFill>
                <a:effectLst/>
                <a:latin typeface="Roboto Variable"/>
              </a:rPr>
              <a:t>Se continua con los adornos del pino navideño en parque la esperanza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3034725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428" y="378254"/>
            <a:ext cx="3573162" cy="476421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1098" y="641865"/>
            <a:ext cx="4487562" cy="5983416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609600" y="5345410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MX" b="0" i="0" dirty="0" err="1" smtClean="0">
                <a:solidFill>
                  <a:srgbClr val="0A0A0A"/>
                </a:solidFill>
                <a:effectLst/>
                <a:latin typeface="Roboto Variable"/>
              </a:rPr>
              <a:t>Blvd</a:t>
            </a:r>
            <a:r>
              <a:rPr lang="es-MX" b="0" i="0" dirty="0" smtClean="0">
                <a:solidFill>
                  <a:srgbClr val="0A0A0A"/>
                </a:solidFill>
                <a:effectLst/>
                <a:latin typeface="Roboto Variable"/>
              </a:rPr>
              <a:t> Miguel alemán entre primo de verdad e </a:t>
            </a:r>
            <a:r>
              <a:rPr lang="es-MX" b="0" i="0" dirty="0" err="1" smtClean="0">
                <a:solidFill>
                  <a:srgbClr val="0A0A0A"/>
                </a:solidFill>
                <a:effectLst/>
                <a:latin typeface="Roboto Variable"/>
              </a:rPr>
              <a:t>ignacio</a:t>
            </a:r>
            <a:r>
              <a:rPr lang="es-MX" b="0" i="0" dirty="0" smtClean="0">
                <a:solidFill>
                  <a:srgbClr val="0A0A0A"/>
                </a:solidFill>
                <a:effectLst/>
                <a:latin typeface="Roboto Variable"/>
              </a:rPr>
              <a:t> </a:t>
            </a:r>
            <a:r>
              <a:rPr lang="es-MX" b="0" i="0" dirty="0" err="1" smtClean="0">
                <a:solidFill>
                  <a:srgbClr val="0A0A0A"/>
                </a:solidFill>
                <a:effectLst/>
                <a:latin typeface="Roboto Variable"/>
              </a:rPr>
              <a:t>ramirez</a:t>
            </a:r>
            <a:r>
              <a:rPr lang="es-MX" b="0" i="0" dirty="0" smtClean="0">
                <a:solidFill>
                  <a:srgbClr val="0A0A0A"/>
                </a:solidFill>
                <a:effectLst/>
                <a:latin typeface="Roboto Variable"/>
              </a:rPr>
              <a:t> se reconecto series a líneas de alimentación así mismo se hizo llegar alimentación efectiva a 110</a:t>
            </a:r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5600175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606" y="333631"/>
            <a:ext cx="5321644" cy="399123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9065" y="1712784"/>
            <a:ext cx="3424881" cy="4566508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312738" y="5033874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MX" b="0" i="0" dirty="0" err="1" smtClean="0">
                <a:solidFill>
                  <a:srgbClr val="0A0A0A"/>
                </a:solidFill>
                <a:effectLst/>
                <a:latin typeface="Roboto Variable"/>
              </a:rPr>
              <a:t>Blvd</a:t>
            </a:r>
            <a:r>
              <a:rPr lang="es-MX" b="0" i="0" dirty="0" smtClean="0">
                <a:solidFill>
                  <a:srgbClr val="0A0A0A"/>
                </a:solidFill>
                <a:effectLst/>
                <a:latin typeface="Roboto Variable"/>
              </a:rPr>
              <a:t> Miguel alemán entre </a:t>
            </a:r>
            <a:r>
              <a:rPr lang="es-MX" b="0" i="0" dirty="0" err="1" smtClean="0">
                <a:solidFill>
                  <a:srgbClr val="0A0A0A"/>
                </a:solidFill>
                <a:effectLst/>
                <a:latin typeface="Roboto Variable"/>
              </a:rPr>
              <a:t>ignacio</a:t>
            </a:r>
            <a:r>
              <a:rPr lang="es-MX" b="0" i="0" dirty="0" smtClean="0">
                <a:solidFill>
                  <a:srgbClr val="0A0A0A"/>
                </a:solidFill>
                <a:effectLst/>
                <a:latin typeface="Roboto Variable"/>
              </a:rPr>
              <a:t> </a:t>
            </a:r>
            <a:r>
              <a:rPr lang="es-MX" b="0" i="0" dirty="0" err="1" smtClean="0">
                <a:solidFill>
                  <a:srgbClr val="0A0A0A"/>
                </a:solidFill>
                <a:effectLst/>
                <a:latin typeface="Roboto Variable"/>
              </a:rPr>
              <a:t>rmz</a:t>
            </a:r>
            <a:r>
              <a:rPr lang="es-MX" b="0" i="0" dirty="0" smtClean="0">
                <a:solidFill>
                  <a:srgbClr val="0A0A0A"/>
                </a:solidFill>
                <a:effectLst/>
                <a:latin typeface="Roboto Variable"/>
              </a:rPr>
              <a:t> y la Nissan se reconecto series en líneas de alimentación así mismo se corrigió líneas con sarro para hacer llegar 110 se utilizo 140 </a:t>
            </a:r>
            <a:r>
              <a:rPr lang="es-MX" b="0" i="0" dirty="0" err="1" smtClean="0">
                <a:solidFill>
                  <a:srgbClr val="0A0A0A"/>
                </a:solidFill>
                <a:effectLst/>
                <a:latin typeface="Roboto Variable"/>
              </a:rPr>
              <a:t>mts</a:t>
            </a:r>
            <a:r>
              <a:rPr lang="es-MX" b="0" i="0" dirty="0" smtClean="0">
                <a:solidFill>
                  <a:srgbClr val="0A0A0A"/>
                </a:solidFill>
                <a:effectLst/>
                <a:latin typeface="Roboto Variable"/>
              </a:rPr>
              <a:t> cable 1+1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1752959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561" y="197707"/>
            <a:ext cx="3647303" cy="4863071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1616" y="2240004"/>
            <a:ext cx="3251887" cy="4335849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633413" y="5616873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MX" b="0" i="0" dirty="0" smtClean="0">
                <a:solidFill>
                  <a:srgbClr val="0A0A0A"/>
                </a:solidFill>
                <a:effectLst/>
                <a:latin typeface="Roboto Variable"/>
              </a:rPr>
              <a:t>Se checa circuito estaba fallando se encuentro </a:t>
            </a:r>
            <a:r>
              <a:rPr lang="es-MX" b="0" i="0" dirty="0" err="1" smtClean="0">
                <a:solidFill>
                  <a:srgbClr val="0A0A0A"/>
                </a:solidFill>
                <a:effectLst/>
                <a:latin typeface="Roboto Variable"/>
              </a:rPr>
              <a:t>contactor</a:t>
            </a:r>
            <a:r>
              <a:rPr lang="es-MX" b="0" i="0" dirty="0" smtClean="0">
                <a:solidFill>
                  <a:srgbClr val="0A0A0A"/>
                </a:solidFill>
                <a:effectLst/>
                <a:latin typeface="Roboto Variable"/>
              </a:rPr>
              <a:t> y base dañada se cambia fotocelda 2024 para automatizar las luminarias Col. </a:t>
            </a:r>
            <a:r>
              <a:rPr lang="es-MX" b="0" i="0" dirty="0" err="1" smtClean="0">
                <a:solidFill>
                  <a:srgbClr val="0A0A0A"/>
                </a:solidFill>
                <a:effectLst/>
                <a:latin typeface="Roboto Variable"/>
              </a:rPr>
              <a:t>Sta</a:t>
            </a:r>
            <a:r>
              <a:rPr lang="es-MX" b="0" i="0" dirty="0" smtClean="0">
                <a:solidFill>
                  <a:srgbClr val="0A0A0A"/>
                </a:solidFill>
                <a:effectLst/>
                <a:latin typeface="Roboto Variable"/>
              </a:rPr>
              <a:t> </a:t>
            </a:r>
            <a:r>
              <a:rPr lang="es-MX" b="0" i="0" dirty="0" err="1" smtClean="0">
                <a:solidFill>
                  <a:srgbClr val="0A0A0A"/>
                </a:solidFill>
                <a:effectLst/>
                <a:latin typeface="Roboto Variable"/>
              </a:rPr>
              <a:t>sofia</a:t>
            </a:r>
            <a:r>
              <a:rPr lang="es-MX" b="0" i="0" dirty="0" smtClean="0">
                <a:solidFill>
                  <a:srgbClr val="0A0A0A"/>
                </a:solidFill>
                <a:effectLst/>
                <a:latin typeface="Roboto Variable"/>
              </a:rPr>
              <a:t> Circuito san juan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27669276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385</Words>
  <Application>Microsoft Office PowerPoint</Application>
  <PresentationFormat>Panorámica</PresentationFormat>
  <Paragraphs>15</Paragraphs>
  <Slides>15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Roboto Variable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</dc:creator>
  <cp:lastModifiedBy>usuario</cp:lastModifiedBy>
  <cp:revision>2</cp:revision>
  <dcterms:created xsi:type="dcterms:W3CDTF">2025-12-05T20:05:55Z</dcterms:created>
  <dcterms:modified xsi:type="dcterms:W3CDTF">2025-12-05T20:06:09Z</dcterms:modified>
</cp:coreProperties>
</file>