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0" autoAdjust="0"/>
    <p:restoredTop sz="94660"/>
  </p:normalViewPr>
  <p:slideViewPr>
    <p:cSldViewPr snapToGrid="0">
      <p:cViewPr varScale="1">
        <p:scale>
          <a:sx n="39" d="100"/>
          <a:sy n="39" d="100"/>
        </p:scale>
        <p:origin x="60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8469-AB8C-406C-BC98-154DFC1A954F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575D-EF3B-4D81-8499-72031D20B5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4893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8469-AB8C-406C-BC98-154DFC1A954F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575D-EF3B-4D81-8499-72031D20B5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2783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8469-AB8C-406C-BC98-154DFC1A954F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575D-EF3B-4D81-8499-72031D20B5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784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8469-AB8C-406C-BC98-154DFC1A954F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575D-EF3B-4D81-8499-72031D20B5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754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8469-AB8C-406C-BC98-154DFC1A954F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575D-EF3B-4D81-8499-72031D20B5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000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8469-AB8C-406C-BC98-154DFC1A954F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575D-EF3B-4D81-8499-72031D20B5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928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8469-AB8C-406C-BC98-154DFC1A954F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575D-EF3B-4D81-8499-72031D20B5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1379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8469-AB8C-406C-BC98-154DFC1A954F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575D-EF3B-4D81-8499-72031D20B5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540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8469-AB8C-406C-BC98-154DFC1A954F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575D-EF3B-4D81-8499-72031D20B5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0132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8469-AB8C-406C-BC98-154DFC1A954F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575D-EF3B-4D81-8499-72031D20B5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8182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8469-AB8C-406C-BC98-154DFC1A954F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575D-EF3B-4D81-8499-72031D20B5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716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28469-AB8C-406C-BC98-154DFC1A954F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8575D-EF3B-4D81-8499-72031D20B5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47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86" y="460631"/>
            <a:ext cx="3177746" cy="42369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925" y="748955"/>
            <a:ext cx="4388708" cy="585161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81063" y="532001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reconectan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linias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para encender alrededor de 7 luminarias en el periférico de torreón a lerdo a la altura del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sentro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trailero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783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34" y="296561"/>
            <a:ext cx="2531204" cy="44999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837" y="407772"/>
            <a:ext cx="3404801" cy="605298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61950" y="534541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encienden 5 iluminarias en miguel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aleman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se asen reconexiones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porlinenas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abiertas por sarro se deja funcionando en perfectas condiciones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4163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87" y="526535"/>
            <a:ext cx="3276600" cy="4368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211" y="765433"/>
            <a:ext cx="4339281" cy="578570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77925" y="491918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s-MX" b="0" i="0" dirty="0" smtClean="0">
                <a:solidFill>
                  <a:srgbClr val="0A0A0A"/>
                </a:solidFill>
                <a:effectLst/>
                <a:latin typeface="inherit"/>
              </a:rPr>
              <a:t>Se reconectan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inherit"/>
              </a:rPr>
              <a:t>linias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inherit"/>
              </a:rPr>
              <a:t> reventadas para encender 6 luminarias en periférico Hamburgo enfrente del paseo Gómez palacio de torreón a lerdo</a:t>
            </a:r>
          </a:p>
          <a:p>
            <a:r>
              <a:rPr lang="es-MX" b="0" i="0" dirty="0" smtClean="0">
                <a:solidFill>
                  <a:srgbClr val="0A0A0A"/>
                </a:solidFill>
                <a:effectLst/>
                <a:latin typeface="inherit"/>
              </a:rPr>
              <a:t/>
            </a:r>
            <a:br>
              <a:rPr lang="es-MX" b="0" i="0" dirty="0" smtClean="0">
                <a:solidFill>
                  <a:srgbClr val="0A0A0A"/>
                </a:solidFill>
                <a:effectLst/>
                <a:latin typeface="inherit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572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1274"/>
            <a:ext cx="3690037" cy="49200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08" y="1631091"/>
            <a:ext cx="3690037" cy="492004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04888" y="55331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reconectan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linias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para encender una luminaria bajando el puente Hamburgo de torreón a lerdo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63074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73" y="361777"/>
            <a:ext cx="3698275" cy="493103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784725" y="48663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atiende reporte en calle Roma y Londres cambiando luminaria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ephoton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60 w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774" y="361777"/>
            <a:ext cx="3265273" cy="43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19" y="271849"/>
            <a:ext cx="3930993" cy="52413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59" y="941172"/>
            <a:ext cx="4151870" cy="553582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61950" y="56569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atiende reporte de luminaria apagada ajustando fotocelda para mejor funcionamiento col santa rosa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477566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</Words>
  <Application>Microsoft Office PowerPoint</Application>
  <PresentationFormat>Panorámica</PresentationFormat>
  <Paragraphs>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inherit</vt:lpstr>
      <vt:lpstr>Roboto Variable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</cp:revision>
  <dcterms:created xsi:type="dcterms:W3CDTF">2025-12-01T19:16:56Z</dcterms:created>
  <dcterms:modified xsi:type="dcterms:W3CDTF">2025-12-01T19:17:10Z</dcterms:modified>
</cp:coreProperties>
</file>