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60" autoAdjust="0"/>
    <p:restoredTop sz="94660"/>
  </p:normalViewPr>
  <p:slideViewPr>
    <p:cSldViewPr snapToGrid="0">
      <p:cViewPr varScale="1">
        <p:scale>
          <a:sx n="39" d="100"/>
          <a:sy n="39" d="100"/>
        </p:scale>
        <p:origin x="60" y="12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4AFB-6A6B-453B-9A61-A6D6E4F18C4E}" type="datetimeFigureOut">
              <a:rPr lang="es-MX" smtClean="0"/>
              <a:t>04/12/2025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EA7B5-1892-438B-8CC8-6F49C5699B1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89217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4AFB-6A6B-453B-9A61-A6D6E4F18C4E}" type="datetimeFigureOut">
              <a:rPr lang="es-MX" smtClean="0"/>
              <a:t>04/12/2025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EA7B5-1892-438B-8CC8-6F49C5699B1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47005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4AFB-6A6B-453B-9A61-A6D6E4F18C4E}" type="datetimeFigureOut">
              <a:rPr lang="es-MX" smtClean="0"/>
              <a:t>04/12/2025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EA7B5-1892-438B-8CC8-6F49C5699B1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67133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4AFB-6A6B-453B-9A61-A6D6E4F18C4E}" type="datetimeFigureOut">
              <a:rPr lang="es-MX" smtClean="0"/>
              <a:t>04/12/2025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EA7B5-1892-438B-8CC8-6F49C5699B1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97641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4AFB-6A6B-453B-9A61-A6D6E4F18C4E}" type="datetimeFigureOut">
              <a:rPr lang="es-MX" smtClean="0"/>
              <a:t>04/12/2025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EA7B5-1892-438B-8CC8-6F49C5699B1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93379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4AFB-6A6B-453B-9A61-A6D6E4F18C4E}" type="datetimeFigureOut">
              <a:rPr lang="es-MX" smtClean="0"/>
              <a:t>04/12/2025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EA7B5-1892-438B-8CC8-6F49C5699B1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40367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4AFB-6A6B-453B-9A61-A6D6E4F18C4E}" type="datetimeFigureOut">
              <a:rPr lang="es-MX" smtClean="0"/>
              <a:t>04/12/2025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EA7B5-1892-438B-8CC8-6F49C5699B1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8496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4AFB-6A6B-453B-9A61-A6D6E4F18C4E}" type="datetimeFigureOut">
              <a:rPr lang="es-MX" smtClean="0"/>
              <a:t>04/12/2025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EA7B5-1892-438B-8CC8-6F49C5699B1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5980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4AFB-6A6B-453B-9A61-A6D6E4F18C4E}" type="datetimeFigureOut">
              <a:rPr lang="es-MX" smtClean="0"/>
              <a:t>04/12/2025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EA7B5-1892-438B-8CC8-6F49C5699B1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00423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4AFB-6A6B-453B-9A61-A6D6E4F18C4E}" type="datetimeFigureOut">
              <a:rPr lang="es-MX" smtClean="0"/>
              <a:t>04/12/2025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EA7B5-1892-438B-8CC8-6F49C5699B1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75724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4AFB-6A6B-453B-9A61-A6D6E4F18C4E}" type="datetimeFigureOut">
              <a:rPr lang="es-MX" smtClean="0"/>
              <a:t>04/12/2025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EA7B5-1892-438B-8CC8-6F49C5699B1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6656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D4AFB-6A6B-453B-9A61-A6D6E4F18C4E}" type="datetimeFigureOut">
              <a:rPr lang="es-MX" smtClean="0"/>
              <a:t>04/12/2025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EA7B5-1892-438B-8CC8-6F49C5699B1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30995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090" y="221800"/>
            <a:ext cx="3888774" cy="516780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588" y="439047"/>
            <a:ext cx="4580753" cy="6087379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36090" y="58800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dirty="0" smtClean="0"/>
              <a:t>Servicio para instalar 16  series para navidad en Rebollo acosta y periférico enfrente de bodega </a:t>
            </a:r>
            <a:r>
              <a:rPr lang="es-MX" dirty="0" err="1" smtClean="0"/>
              <a:t>Aurrerá</a:t>
            </a:r>
            <a:r>
              <a:rPr lang="es-MX" dirty="0" smtClean="0"/>
              <a:t> </a:t>
            </a:r>
            <a:r>
              <a:rPr lang="es-MX" dirty="0" err="1" smtClean="0"/>
              <a:t>omesa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70164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46" y="370016"/>
            <a:ext cx="3375454" cy="450060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6071" y="370016"/>
            <a:ext cx="4438135" cy="591751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85775" y="570616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Se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empisa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con el adorno del pino navideño en el parque la esperanza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91188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21735"/>
            <a:ext cx="3375454" cy="450060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0471" y="1828800"/>
            <a:ext cx="3560291" cy="474705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36563" y="565694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Se atiende reporte de benévola col Morelos 2 # 357 se reconectaron líneas abiertas de un doble folio 8903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15281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551" y="420130"/>
            <a:ext cx="4532870" cy="45328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9784" y="1641389"/>
            <a:ext cx="4819135" cy="481913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5088" y="578077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Se conecta líneas para alimentar luces navideñas en el Miguel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aleman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42422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89" y="420128"/>
            <a:ext cx="4112741" cy="411274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5773" y="2303504"/>
            <a:ext cx="4458730" cy="445873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756766" y="558306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Se traslada la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la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planta de luz para alimentar sonido para evento en ejido la esmeralda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43112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124" y="469556"/>
            <a:ext cx="4359876" cy="435987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2336" y="2283940"/>
            <a:ext cx="4275438" cy="427543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831850" y="553312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Se conecto consultorio para las jornadas del pueblo en el ejido la esmeralda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51557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951" y="469557"/>
            <a:ext cx="3785864" cy="504361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729" y="689847"/>
            <a:ext cx="4418185" cy="588600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004888" y="59391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Se acarrearon adornos navideños para colocarlos en fachada de presidencia se utilizaron 74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mts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de cable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thw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# 14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57668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169" y="564810"/>
            <a:ext cx="2833301" cy="382132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3196" y="2292148"/>
            <a:ext cx="3105150" cy="418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279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427" y="420130"/>
            <a:ext cx="3319334" cy="442577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1487" y="1391509"/>
            <a:ext cx="3869724" cy="515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074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1" y="345989"/>
            <a:ext cx="2951088" cy="393150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156" y="870805"/>
            <a:ext cx="4171049" cy="555676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881320" y="486135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Plaza principal se alimento con 10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mts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de cable 2+1 y 6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mts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de THW #12 base de fotocelda para el encendido de las series navideñas q se colocaron en el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kiosko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.barandal y tejado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581058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38" y="321275"/>
            <a:ext cx="4212528" cy="395416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2454" y="321275"/>
            <a:ext cx="4640606" cy="618232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709838" y="5449372"/>
            <a:ext cx="5993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Se colocó arreglo navideño en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esplanada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de presidencia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5653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991" y="475175"/>
            <a:ext cx="5572254" cy="313286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821113" y="550772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Se entrega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consultorío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en n col Luis Donaldo Colosio ha salud municipal quedando instalado correctamente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039615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37" y="308919"/>
            <a:ext cx="3145869" cy="4191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0161" y="541648"/>
            <a:ext cx="4492325" cy="598477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978972" y="5434698"/>
            <a:ext cx="6096001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También se conectaron los arreglos navideños de la fachada de la presidencia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370017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37" y="234779"/>
            <a:ext cx="3145869" cy="4191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8702" y="2137719"/>
            <a:ext cx="3145869" cy="4191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102927" y="568238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Se acudió a un reporte en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av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allende y Alvarado para prender sector apagado se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hisieron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reconecciones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41169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357" y="321275"/>
            <a:ext cx="2341220" cy="416216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7097" y="1320112"/>
            <a:ext cx="2835876" cy="5041557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671638" y="575537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Puente Hamburgo brindando apoyo a compañeros de poda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87280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19" y="321275"/>
            <a:ext cx="3449080" cy="459877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7475" y="1581664"/>
            <a:ext cx="3745642" cy="499418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922637" y="536454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dirty="0" err="1"/>
              <a:t>b</a:t>
            </a:r>
            <a:r>
              <a:rPr lang="es-MX" dirty="0" err="1" smtClean="0"/>
              <a:t>ulebar</a:t>
            </a:r>
            <a:r>
              <a:rPr lang="es-MX" dirty="0" smtClean="0"/>
              <a:t> </a:t>
            </a:r>
            <a:r>
              <a:rPr lang="es-MX" dirty="0" err="1" smtClean="0"/>
              <a:t>migel</a:t>
            </a:r>
            <a:r>
              <a:rPr lang="es-MX" dirty="0" smtClean="0"/>
              <a:t> </a:t>
            </a:r>
            <a:r>
              <a:rPr lang="es-MX" dirty="0" err="1" smtClean="0"/>
              <a:t>aleman</a:t>
            </a:r>
            <a:r>
              <a:rPr lang="es-MX" dirty="0" smtClean="0"/>
              <a:t> entre </a:t>
            </a:r>
            <a:r>
              <a:rPr lang="es-MX" dirty="0" err="1" smtClean="0"/>
              <a:t>aldama</a:t>
            </a:r>
            <a:r>
              <a:rPr lang="es-MX" dirty="0" smtClean="0"/>
              <a:t> y </a:t>
            </a:r>
            <a:r>
              <a:rPr lang="es-MX" dirty="0" err="1" smtClean="0"/>
              <a:t>icnacio</a:t>
            </a:r>
            <a:r>
              <a:rPr lang="es-MX" dirty="0" smtClean="0"/>
              <a:t> </a:t>
            </a:r>
            <a:r>
              <a:rPr lang="es-MX" dirty="0" err="1" smtClean="0"/>
              <a:t>Rayon</a:t>
            </a:r>
            <a:r>
              <a:rPr lang="es-MX" dirty="0" smtClean="0"/>
              <a:t> se tiran 80 meteos de cable 2+1 para la </a:t>
            </a:r>
            <a:r>
              <a:rPr lang="es-MX" dirty="0" err="1" smtClean="0"/>
              <a:t>alimentacion</a:t>
            </a:r>
            <a:r>
              <a:rPr lang="es-MX" dirty="0" smtClean="0"/>
              <a:t> de </a:t>
            </a:r>
            <a:r>
              <a:rPr lang="es-MX" dirty="0" err="1" smtClean="0"/>
              <a:t>ceries</a:t>
            </a:r>
            <a:r>
              <a:rPr lang="es-MX" dirty="0" smtClean="0"/>
              <a:t> navideñas sobre el </a:t>
            </a:r>
            <a:r>
              <a:rPr lang="es-MX" dirty="0" err="1" smtClean="0"/>
              <a:t>camellon</a:t>
            </a:r>
            <a:r>
              <a:rPr lang="es-MX" dirty="0" smtClean="0"/>
              <a:t> central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74724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140" y="378254"/>
            <a:ext cx="3054178" cy="407223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3076" y="856048"/>
            <a:ext cx="4215714" cy="562095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82625" y="534541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Bulevar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migel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aleman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entre calle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rrellon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y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abasolo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se tiran 120 metros de cable 2+1 para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alimentacion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de series navideñas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42179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841" y="441577"/>
            <a:ext cx="3029337" cy="5388109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5841841" y="6017697"/>
            <a:ext cx="54168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Subiendo postes para armar proyecto en la estrella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03976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87" y="222421"/>
            <a:ext cx="3652967" cy="487062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3076" y="222421"/>
            <a:ext cx="4759411" cy="634588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85775" y="565694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Se reconectaron líneas abiertas de series y checar que todo funcione en perfecto estado en puente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amburgo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07981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86" y="304114"/>
            <a:ext cx="3869724" cy="515963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637" y="551248"/>
            <a:ext cx="4462849" cy="595046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983471" y="6066909"/>
            <a:ext cx="5545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Se pone guirnalda en pino de la esperanza con grúa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66858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860" y="370702"/>
            <a:ext cx="3912458" cy="521661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1487" y="732480"/>
            <a:ext cx="4215714" cy="562095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171318" y="603026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Se instalan 70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mts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de cable 2+1y 47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mts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de calibre 12 en caja de regalos en el parque la esperanza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37175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306</Words>
  <Application>Microsoft Office PowerPoint</Application>
  <PresentationFormat>Panorámica</PresentationFormat>
  <Paragraphs>19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Roboto Variable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2</cp:revision>
  <dcterms:created xsi:type="dcterms:W3CDTF">2025-12-04T15:15:06Z</dcterms:created>
  <dcterms:modified xsi:type="dcterms:W3CDTF">2025-12-04T15:47:35Z</dcterms:modified>
</cp:coreProperties>
</file>