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2192000" cy="6858000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60" autoAdjust="0"/>
    <p:restoredTop sz="94660"/>
  </p:normalViewPr>
  <p:slideViewPr>
    <p:cSldViewPr snapToGrid="0">
      <p:cViewPr varScale="1">
        <p:scale>
          <a:sx n="39" d="100"/>
          <a:sy n="39" d="100"/>
        </p:scale>
        <p:origin x="60" y="12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887C02-DE18-4BCF-9505-33C9461EE064}" type="datetimeFigureOut">
              <a:rPr lang="es-MX" smtClean="0"/>
              <a:t>04/12/2025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4D48B-CFF6-498D-9275-E09CAFB1960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3197000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887C02-DE18-4BCF-9505-33C9461EE064}" type="datetimeFigureOut">
              <a:rPr lang="es-MX" smtClean="0"/>
              <a:t>04/12/2025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4D48B-CFF6-498D-9275-E09CAFB1960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4838939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887C02-DE18-4BCF-9505-33C9461EE064}" type="datetimeFigureOut">
              <a:rPr lang="es-MX" smtClean="0"/>
              <a:t>04/12/2025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4D48B-CFF6-498D-9275-E09CAFB1960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9852793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887C02-DE18-4BCF-9505-33C9461EE064}" type="datetimeFigureOut">
              <a:rPr lang="es-MX" smtClean="0"/>
              <a:t>04/12/2025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4D48B-CFF6-498D-9275-E09CAFB1960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308276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887C02-DE18-4BCF-9505-33C9461EE064}" type="datetimeFigureOut">
              <a:rPr lang="es-MX" smtClean="0"/>
              <a:t>04/12/2025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4D48B-CFF6-498D-9275-E09CAFB1960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909387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887C02-DE18-4BCF-9505-33C9461EE064}" type="datetimeFigureOut">
              <a:rPr lang="es-MX" smtClean="0"/>
              <a:t>04/12/2025</a:t>
            </a:fld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4D48B-CFF6-498D-9275-E09CAFB1960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7710954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887C02-DE18-4BCF-9505-33C9461EE064}" type="datetimeFigureOut">
              <a:rPr lang="es-MX" smtClean="0"/>
              <a:t>04/12/2025</a:t>
            </a:fld>
            <a:endParaRPr lang="es-MX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4D48B-CFF6-498D-9275-E09CAFB1960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0470835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887C02-DE18-4BCF-9505-33C9461EE064}" type="datetimeFigureOut">
              <a:rPr lang="es-MX" smtClean="0"/>
              <a:t>04/12/2025</a:t>
            </a:fld>
            <a:endParaRPr lang="es-MX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4D48B-CFF6-498D-9275-E09CAFB1960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11792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887C02-DE18-4BCF-9505-33C9461EE064}" type="datetimeFigureOut">
              <a:rPr lang="es-MX" smtClean="0"/>
              <a:t>04/12/2025</a:t>
            </a:fld>
            <a:endParaRPr lang="es-MX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4D48B-CFF6-498D-9275-E09CAFB1960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6995106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887C02-DE18-4BCF-9505-33C9461EE064}" type="datetimeFigureOut">
              <a:rPr lang="es-MX" smtClean="0"/>
              <a:t>04/12/2025</a:t>
            </a:fld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4D48B-CFF6-498D-9275-E09CAFB1960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955436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887C02-DE18-4BCF-9505-33C9461EE064}" type="datetimeFigureOut">
              <a:rPr lang="es-MX" smtClean="0"/>
              <a:t>04/12/2025</a:t>
            </a:fld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4D48B-CFF6-498D-9275-E09CAFB1960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3967294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887C02-DE18-4BCF-9505-33C9461EE064}" type="datetimeFigureOut">
              <a:rPr lang="es-MX" smtClean="0"/>
              <a:t>04/12/2025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D4D48B-CFF6-498D-9275-E09CAFB1960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8417734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1021492" y="5552473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MX" dirty="0" smtClean="0"/>
              <a:t>Ejido la esmeralda techumbre se brindo apoyo para instalación de maya sombra</a:t>
            </a:r>
            <a:endParaRPr lang="es-MX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685" y="370702"/>
            <a:ext cx="3645758" cy="4279557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3039" y="370702"/>
            <a:ext cx="3904736" cy="6234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46481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922638" y="5676040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MX" dirty="0" smtClean="0"/>
              <a:t>Ejido la fortuna </a:t>
            </a:r>
            <a:r>
              <a:rPr lang="es-MX" dirty="0" err="1" smtClean="0"/>
              <a:t>sra</a:t>
            </a:r>
            <a:r>
              <a:rPr lang="es-MX" dirty="0" smtClean="0"/>
              <a:t> . Martina Lozano se reconectaron líneas por sarro</a:t>
            </a:r>
            <a:endParaRPr lang="es-MX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924" y="360862"/>
            <a:ext cx="3387811" cy="4507699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6968" y="360862"/>
            <a:ext cx="3610232" cy="6418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18472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702" y="469557"/>
            <a:ext cx="3939746" cy="3939746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3970338" y="5434698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MX" b="0" i="0" dirty="0" smtClean="0">
                <a:solidFill>
                  <a:srgbClr val="0A0A0A"/>
                </a:solidFill>
                <a:effectLst/>
                <a:latin typeface="Roboto Variable"/>
              </a:rPr>
              <a:t>Se reconecto fotocelda para alimentar luminarias en techumbre del ejido la esmeralda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3807673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989" y="247134"/>
            <a:ext cx="3396049" cy="3396049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64627" y="2323071"/>
            <a:ext cx="4399005" cy="4399005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607495" y="5250934"/>
            <a:ext cx="61478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b="0" i="0" dirty="0" smtClean="0">
                <a:solidFill>
                  <a:srgbClr val="0A0A0A"/>
                </a:solidFill>
                <a:effectLst/>
                <a:latin typeface="Roboto Variable"/>
              </a:rPr>
              <a:t>Se atiende reporte de la ciudadanía del ejido la esmeralda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409724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749643" y="5473182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MX" dirty="0" smtClean="0"/>
              <a:t>Ejido la esmeralda techumbre se encendió alumbrado para checar su funcionamiento prendiendo todo bien </a:t>
            </a:r>
            <a:r>
              <a:rPr lang="es-MX" dirty="0" err="1" smtClean="0"/>
              <a:t>reconectandose</a:t>
            </a:r>
            <a:r>
              <a:rPr lang="es-MX" dirty="0" smtClean="0"/>
              <a:t> nomás un reflector por líneas por sarro. Prendiendo todo bien se dejo puenteado</a:t>
            </a:r>
            <a:endParaRPr lang="es-MX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9643" y="268929"/>
            <a:ext cx="2656801" cy="4723202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9977" y="268929"/>
            <a:ext cx="3406989" cy="6056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4946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1201738" y="5409298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MX" b="0" i="0" dirty="0" smtClean="0">
                <a:solidFill>
                  <a:srgbClr val="0A0A0A"/>
                </a:solidFill>
                <a:effectLst/>
                <a:latin typeface="Roboto Variable"/>
              </a:rPr>
              <a:t>Techumbre ejido la esmeralda se instalaron 3 bajadas para en 110 voltios. Con 3 contactos polarizados</a:t>
            </a:r>
            <a:endParaRPr lang="es-MX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258" y="215341"/>
            <a:ext cx="4288310" cy="4060097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6476" y="1246889"/>
            <a:ext cx="4028302" cy="5355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64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1423988" y="5281524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MX" b="0" i="0" dirty="0" smtClean="0">
                <a:solidFill>
                  <a:srgbClr val="0A0A0A"/>
                </a:solidFill>
                <a:effectLst/>
                <a:latin typeface="Roboto Variable"/>
              </a:rPr>
              <a:t>Ejido la esmeralda iglesia </a:t>
            </a:r>
            <a:r>
              <a:rPr lang="es-MX" b="0" i="0" dirty="0" err="1" smtClean="0">
                <a:solidFill>
                  <a:srgbClr val="0A0A0A"/>
                </a:solidFill>
                <a:effectLst/>
                <a:latin typeface="Roboto Variable"/>
              </a:rPr>
              <a:t>fte</a:t>
            </a:r>
            <a:r>
              <a:rPr lang="es-MX" b="0" i="0" dirty="0" smtClean="0">
                <a:solidFill>
                  <a:srgbClr val="0A0A0A"/>
                </a:solidFill>
                <a:effectLst/>
                <a:latin typeface="Roboto Variable"/>
              </a:rPr>
              <a:t>. A techumbre se instalo luminaria LED de 150 </a:t>
            </a:r>
            <a:r>
              <a:rPr lang="es-MX" b="0" i="0" dirty="0" err="1" smtClean="0">
                <a:solidFill>
                  <a:srgbClr val="0A0A0A"/>
                </a:solidFill>
                <a:effectLst/>
                <a:latin typeface="Roboto Variable"/>
              </a:rPr>
              <a:t>wts</a:t>
            </a:r>
            <a:r>
              <a:rPr lang="es-MX" b="0" i="0" dirty="0" smtClean="0">
                <a:solidFill>
                  <a:srgbClr val="0A0A0A"/>
                </a:solidFill>
                <a:effectLst/>
                <a:latin typeface="Roboto Variable"/>
              </a:rPr>
              <a:t> .con brazo y 2 metros de cable </a:t>
            </a:r>
            <a:r>
              <a:rPr lang="es-MX" b="0" i="0" dirty="0" err="1" smtClean="0">
                <a:solidFill>
                  <a:srgbClr val="0A0A0A"/>
                </a:solidFill>
                <a:effectLst/>
                <a:latin typeface="Roboto Variable"/>
              </a:rPr>
              <a:t>pot</a:t>
            </a:r>
            <a:r>
              <a:rPr lang="es-MX" b="0" i="0" dirty="0" smtClean="0">
                <a:solidFill>
                  <a:srgbClr val="0A0A0A"/>
                </a:solidFill>
                <a:effectLst/>
                <a:latin typeface="Roboto Variable"/>
              </a:rPr>
              <a:t> #12 quedando pendiente por retirar luminaria quemada no alcanzo la grúa</a:t>
            </a:r>
            <a:endParaRPr lang="es-MX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894" y="261503"/>
            <a:ext cx="3931121" cy="4025509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19988" y="453238"/>
            <a:ext cx="4178256" cy="6115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37787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1325563" y="580458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MX" b="0" i="0" dirty="0" smtClean="0">
                <a:solidFill>
                  <a:srgbClr val="0A0A0A"/>
                </a:solidFill>
                <a:effectLst/>
                <a:latin typeface="Roboto Variable"/>
              </a:rPr>
              <a:t>Ejido la esmeralda se checaron luminarias alrededor de la techumbre prendiendo todo bien</a:t>
            </a:r>
            <a:endParaRPr lang="es-MX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544" y="345988"/>
            <a:ext cx="4065887" cy="5268097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7178" y="765663"/>
            <a:ext cx="3707028" cy="5685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771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947351" y="5527759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MX" dirty="0" smtClean="0"/>
              <a:t>Ejido la fortuna sr. Carlos </a:t>
            </a:r>
            <a:r>
              <a:rPr lang="es-MX" dirty="0" err="1" smtClean="0"/>
              <a:t>Ramirez</a:t>
            </a:r>
            <a:r>
              <a:rPr lang="es-MX" dirty="0" smtClean="0"/>
              <a:t> se remplazo luminaria suburbana por una luminaria LED de 150 </a:t>
            </a:r>
            <a:r>
              <a:rPr lang="es-MX" dirty="0" err="1" smtClean="0"/>
              <a:t>wts</a:t>
            </a:r>
            <a:endParaRPr lang="es-MX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357" y="272993"/>
            <a:ext cx="2646405" cy="470472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39649" y="2044127"/>
            <a:ext cx="2498124" cy="4441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1928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477795" y="5503046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MX" dirty="0" smtClean="0"/>
              <a:t>Ejido la fortuna sr. Leonardo </a:t>
            </a:r>
            <a:r>
              <a:rPr lang="es-MX" dirty="0" err="1" smtClean="0"/>
              <a:t>Ramirez</a:t>
            </a:r>
            <a:r>
              <a:rPr lang="es-MX" dirty="0" smtClean="0"/>
              <a:t> se reconectaron líneas por sarro</a:t>
            </a:r>
            <a:endParaRPr lang="es-MX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795" y="393814"/>
            <a:ext cx="2522838" cy="4485045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01681" y="393814"/>
            <a:ext cx="3387811" cy="6022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00089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774357" y="5626613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MX" dirty="0" smtClean="0"/>
              <a:t>Ejido la fortuna sr. Porfirio carrillo se remplazo luminaria suburbana por una luminaria LED de 150 </a:t>
            </a:r>
            <a:r>
              <a:rPr lang="es-MX" dirty="0" err="1" smtClean="0"/>
              <a:t>wts</a:t>
            </a:r>
            <a:r>
              <a:rPr lang="es-MX" dirty="0" smtClean="0"/>
              <a:t> </a:t>
            </a:r>
            <a:r>
              <a:rPr lang="es-MX" dirty="0" err="1" smtClean="0"/>
              <a:t>igoto</a:t>
            </a:r>
            <a:endParaRPr lang="es-MX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357" y="420130"/>
            <a:ext cx="3402227" cy="4349578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73530" y="1121490"/>
            <a:ext cx="3017108" cy="5363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0348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650789" y="5626613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MX" dirty="0" smtClean="0"/>
              <a:t>Ejido la fortuna sr. Juan Antonio Hernández se enderezó luminaria </a:t>
            </a:r>
            <a:r>
              <a:rPr lang="es-MX" dirty="0" err="1" smtClean="0"/>
              <a:t>jirada</a:t>
            </a:r>
            <a:r>
              <a:rPr lang="es-MX" dirty="0" smtClean="0"/>
              <a:t> </a:t>
            </a:r>
            <a:r>
              <a:rPr lang="es-MX" dirty="0" err="1" smtClean="0"/>
              <a:t>reconectandose</a:t>
            </a:r>
            <a:r>
              <a:rPr lang="es-MX" dirty="0" smtClean="0"/>
              <a:t> líneas por sarro</a:t>
            </a:r>
            <a:endParaRPr lang="es-MX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557" y="444842"/>
            <a:ext cx="2316987" cy="4119089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45379" y="1083047"/>
            <a:ext cx="3066535" cy="5451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9033938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</TotalTime>
  <Words>206</Words>
  <Application>Microsoft Office PowerPoint</Application>
  <PresentationFormat>Panorámica</PresentationFormat>
  <Paragraphs>12</Paragraphs>
  <Slides>12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12</vt:i4>
      </vt:variant>
    </vt:vector>
  </HeadingPairs>
  <TitlesOfParts>
    <vt:vector size="17" baseType="lpstr">
      <vt:lpstr>Arial</vt:lpstr>
      <vt:lpstr>Calibri</vt:lpstr>
      <vt:lpstr>Calibri Light</vt:lpstr>
      <vt:lpstr>Roboto Variable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usuario</dc:creator>
  <cp:lastModifiedBy>usuario</cp:lastModifiedBy>
  <cp:revision>4</cp:revision>
  <dcterms:created xsi:type="dcterms:W3CDTF">2025-12-04T15:23:57Z</dcterms:created>
  <dcterms:modified xsi:type="dcterms:W3CDTF">2025-12-04T15:47:59Z</dcterms:modified>
</cp:coreProperties>
</file>