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668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85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589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86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006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69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751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518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62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06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38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BB48-CE6D-4FA2-8AFA-4352079B1BB2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96189-1799-400A-8250-21688E8E9E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5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8" y="345988"/>
            <a:ext cx="3837917" cy="5101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74" y="1252868"/>
            <a:ext cx="4010912" cy="533122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06450" y="57152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Vulebar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rrevollo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acosta se conectan adornos navideños y se tiran 42 metros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xlp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para su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alimentacion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 diferentes puntos se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utilisan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10 metros de cable calibre 12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1372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77" y="395415"/>
            <a:ext cx="3168567" cy="42115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399" y="805319"/>
            <a:ext cx="4273250" cy="567991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75399" y="52162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err="1" smtClean="0"/>
              <a:t>Vulebar</a:t>
            </a:r>
            <a:r>
              <a:rPr lang="es-MX" dirty="0" smtClean="0"/>
              <a:t> </a:t>
            </a:r>
            <a:r>
              <a:rPr lang="es-MX" dirty="0" err="1" smtClean="0"/>
              <a:t>rrevollo</a:t>
            </a:r>
            <a:r>
              <a:rPr lang="es-MX" dirty="0" smtClean="0"/>
              <a:t> acosta se conectan adornos navideños y se tiran 42 metros de cable </a:t>
            </a:r>
            <a:r>
              <a:rPr lang="es-MX" dirty="0" err="1" smtClean="0"/>
              <a:t>xlp</a:t>
            </a:r>
            <a:r>
              <a:rPr lang="es-MX" dirty="0" smtClean="0"/>
              <a:t> para su </a:t>
            </a:r>
            <a:r>
              <a:rPr lang="es-MX" dirty="0" err="1" smtClean="0"/>
              <a:t>alimentacion</a:t>
            </a:r>
            <a:r>
              <a:rPr lang="es-MX" dirty="0" smtClean="0"/>
              <a:t> en diferentes puntos se </a:t>
            </a:r>
            <a:r>
              <a:rPr lang="es-MX" dirty="0" err="1" smtClean="0"/>
              <a:t>utilisan</a:t>
            </a:r>
            <a:r>
              <a:rPr lang="es-MX" dirty="0" smtClean="0"/>
              <a:t> 10 metros de cable calibre 12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951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1" y="411204"/>
            <a:ext cx="3177746" cy="42369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643" y="411204"/>
            <a:ext cx="4524118" cy="60321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54100" y="54346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pone cable de bajada 110v y contacto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Blvd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Miguel alemán Referencia afuera de pizza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hut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46859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51" y="306859"/>
            <a:ext cx="5061122" cy="50611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89" y="1621825"/>
            <a:ext cx="4586416" cy="45864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5663" y="58791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alimentan adornos navideños y se cablean y se les ponen series en periférico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2170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9" y="361778"/>
            <a:ext cx="3146854" cy="41958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02" y="361778"/>
            <a:ext cx="4357816" cy="581042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0173" y="55258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cablea y se reacomodaron líneas mal conectadas de figuras navideñas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273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6" y="135924"/>
            <a:ext cx="3560291" cy="4747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335" y="1325604"/>
            <a:ext cx="3845011" cy="51266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68577" y="55557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conectan líneas para las series del paseo Independencia aéreas de la av.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Fco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i madero ha la av. Morelos col. Centro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15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6" y="335786"/>
            <a:ext cx="3301828" cy="43973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471" y="1237818"/>
            <a:ext cx="4053016" cy="53977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20850" y="5403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laboro en paseo independencia entre la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av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victoria y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av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Morelos se colocaron 7 series navideñas de cascada luz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calida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se utilizaron 15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#12 y se conectaron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auna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base y fotocelda para su encendido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7749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Panorámica</PresentationFormat>
  <Paragraphs>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 Variable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</cp:revision>
  <dcterms:created xsi:type="dcterms:W3CDTF">2025-12-01T19:13:12Z</dcterms:created>
  <dcterms:modified xsi:type="dcterms:W3CDTF">2025-12-01T19:13:24Z</dcterms:modified>
</cp:coreProperties>
</file>