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0" autoAdjust="0"/>
    <p:restoredTop sz="94660"/>
  </p:normalViewPr>
  <p:slideViewPr>
    <p:cSldViewPr snapToGrid="0">
      <p:cViewPr varScale="1">
        <p:scale>
          <a:sx n="39" d="100"/>
          <a:sy n="39" d="100"/>
        </p:scale>
        <p:origin x="60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E3B-ED99-46CC-A3EC-ADEC4D09583E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DA0B-14E3-45B5-ACBA-6FC98461BB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1815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E3B-ED99-46CC-A3EC-ADEC4D09583E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DA0B-14E3-45B5-ACBA-6FC98461BB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399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E3B-ED99-46CC-A3EC-ADEC4D09583E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DA0B-14E3-45B5-ACBA-6FC98461BB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406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E3B-ED99-46CC-A3EC-ADEC4D09583E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DA0B-14E3-45B5-ACBA-6FC98461BB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8681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E3B-ED99-46CC-A3EC-ADEC4D09583E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DA0B-14E3-45B5-ACBA-6FC98461BB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020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E3B-ED99-46CC-A3EC-ADEC4D09583E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DA0B-14E3-45B5-ACBA-6FC98461BB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2867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E3B-ED99-46CC-A3EC-ADEC4D09583E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DA0B-14E3-45B5-ACBA-6FC98461BB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870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E3B-ED99-46CC-A3EC-ADEC4D09583E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DA0B-14E3-45B5-ACBA-6FC98461BB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117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E3B-ED99-46CC-A3EC-ADEC4D09583E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DA0B-14E3-45B5-ACBA-6FC98461BB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2397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E3B-ED99-46CC-A3EC-ADEC4D09583E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DA0B-14E3-45B5-ACBA-6FC98461BB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944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7E3B-ED99-46CC-A3EC-ADEC4D09583E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BDA0B-14E3-45B5-ACBA-6FC98461BB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695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97E3B-ED99-46CC-A3EC-ADEC4D09583E}" type="datetimeFigureOut">
              <a:rPr lang="es-MX" smtClean="0"/>
              <a:t>01/12/2025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BDA0B-14E3-45B5-ACBA-6FC98461BBE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185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43" y="469557"/>
            <a:ext cx="4499919" cy="415187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638" y="914399"/>
            <a:ext cx="4678371" cy="551317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0488" y="481162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Centro paseo independencia y Morelos se instalo un contacto. Doble con 2 metros de cable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pot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#12 y se checo otro más en buenas condiciones en contra esquina de la plaza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59313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54100" y="512316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Villas el refugio circuito Barcelona y calle torre vieja se reparo corto circuito prendiendo aproximado de 25 luminarias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91" y="131030"/>
            <a:ext cx="4525904" cy="47853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189" y="1680518"/>
            <a:ext cx="4140851" cy="494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05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16138" y="56660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Villas el refugio circuito Barcelona #444 se remplazo luminaria LED dañada por una luminaria LED de 75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wts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epothon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31" y="370704"/>
            <a:ext cx="5771120" cy="46008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703" y="456571"/>
            <a:ext cx="2759780" cy="61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2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54100" y="527079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Villas el refugio circuito Barcelona #458 se remplazo luminaria LED dañada por una luminaria LED de 75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wts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epothon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11" y="296563"/>
            <a:ext cx="4140029" cy="45019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914" y="1433384"/>
            <a:ext cx="4292839" cy="511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10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65350" y="542002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Villas el refugio circuito Barcelona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fte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. Al #619 se remplazo luminaria LED dañada por una luminaria LED de 75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wts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epothon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99" y="543697"/>
            <a:ext cx="1903559" cy="423013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690" y="1779372"/>
            <a:ext cx="2148222" cy="477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21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4" y="337065"/>
            <a:ext cx="2955324" cy="39404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60" y="1094944"/>
            <a:ext cx="3943865" cy="525848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12738" y="481162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i="0" dirty="0" smtClean="0">
                <a:solidFill>
                  <a:srgbClr val="0A0A0A"/>
                </a:solidFill>
                <a:effectLst/>
                <a:latin typeface="Roboto Variable"/>
              </a:rPr>
              <a:t>BULEVAR EJERCIÓ MEXICANO COMO REFERENCIA PUESTO DE CONTROL DE SEGURIDAD SE INTALA POSTE PON TORRETAS ASÍ MISMO CON ALIMENTACIÓN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2762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58" y="311187"/>
            <a:ext cx="3375969" cy="44961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123" y="790198"/>
            <a:ext cx="4166801" cy="554933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55663" y="5403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trabajo en adornos navideños en paseo independencia se colocaron 17 series navideñas luz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calida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desde la calle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fco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y madero hasta calle victoria de poste a poste en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Zig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zag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también se utilizaron 90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mts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de cable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pots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 # 12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41198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60" y="271849"/>
            <a:ext cx="3727107" cy="49694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919" y="880761"/>
            <a:ext cx="4215714" cy="562095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81063" y="5582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continúa con los adornos navideños en Paseo independencia Col. Centro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0790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8" y="469556"/>
            <a:ext cx="3288724" cy="44355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751" y="469556"/>
            <a:ext cx="4553469" cy="613912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08025" y="54438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Se instalan líneas de alimentación. Con cable de </a:t>
            </a:r>
            <a:r>
              <a:rPr lang="es-MX" b="0" i="0" dirty="0" err="1" smtClean="0">
                <a:solidFill>
                  <a:srgbClr val="0A0A0A"/>
                </a:solidFill>
                <a:effectLst/>
                <a:latin typeface="Roboto Variable"/>
              </a:rPr>
              <a:t>xlp</a:t>
            </a:r>
            <a:r>
              <a:rPr lang="es-MX" b="0" i="0" dirty="0" smtClean="0">
                <a:solidFill>
                  <a:srgbClr val="0A0A0A"/>
                </a:solidFill>
                <a:effectLst/>
                <a:latin typeface="Roboto Variable"/>
              </a:rPr>
              <a:t>..en diferentes puntos del periférico para encender adornos navideños..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806110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207</Words>
  <Application>Microsoft Office PowerPoint</Application>
  <PresentationFormat>Panorámica</PresentationFormat>
  <Paragraphs>9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Roboto Variable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</cp:revision>
  <dcterms:created xsi:type="dcterms:W3CDTF">2025-12-01T18:52:28Z</dcterms:created>
  <dcterms:modified xsi:type="dcterms:W3CDTF">2025-12-01T18:56:59Z</dcterms:modified>
</cp:coreProperties>
</file>